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565" r:id="rId3"/>
    <p:sldId id="566" r:id="rId4"/>
    <p:sldId id="567" r:id="rId5"/>
    <p:sldId id="568" r:id="rId6"/>
    <p:sldId id="575" r:id="rId7"/>
    <p:sldId id="569" r:id="rId8"/>
    <p:sldId id="579" r:id="rId9"/>
    <p:sldId id="580" r:id="rId10"/>
    <p:sldId id="57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